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1"/>
  </p:notesMasterIdLst>
  <p:handoutMasterIdLst>
    <p:handoutMasterId r:id="rId12"/>
  </p:handoutMasterIdLst>
  <p:sldIdLst>
    <p:sldId id="18691" r:id="rId8"/>
    <p:sldId id="18696" r:id="rId9"/>
    <p:sldId id="18697" r:id="rId1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71F3D-8C9C-905B-CEF5-EDA133CD4E2B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C57B7-CDA9-6052-3C48-20E680E89B89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571EA-28BD-8D3F-80EA-66D5A37B198E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30944420-8C30-5EDD-B032-F677F4138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EA26BC-981E-172B-DDE0-C62CBAD07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EB16F-4D93-360F-ACC7-562A6C5170EC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97082" y="870776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community, other?</a:t>
            </a:r>
          </a:p>
          <a:p>
            <a:pPr lvl="1"/>
            <a:r>
              <a:rPr lang="en-US" dirty="0"/>
              <a:t>Wishlist includes: scalability; real data problems; automatic differentiation…</a:t>
            </a:r>
          </a:p>
          <a:p>
            <a:endParaRPr lang="en-US" dirty="0"/>
          </a:p>
          <a:p>
            <a:r>
              <a:rPr lang="en-US" dirty="0"/>
              <a:t>Work with us get involved:</a:t>
            </a:r>
          </a:p>
          <a:p>
            <a:pPr lvl="1"/>
            <a:r>
              <a:rPr lang="en-AU" dirty="0">
                <a:effectLst/>
              </a:rPr>
              <a:t>Create an example using </a:t>
            </a:r>
            <a:r>
              <a:rPr lang="en-AU" dirty="0" err="1">
                <a:effectLst/>
              </a:rPr>
              <a:t>CoFI</a:t>
            </a:r>
            <a:r>
              <a:rPr lang="en-AU" dirty="0">
                <a:effectLst/>
              </a:rPr>
              <a:t>: modify an existing template or create your own. </a:t>
            </a:r>
          </a:p>
          <a:p>
            <a:endParaRPr lang="en-US" dirty="0"/>
          </a:p>
          <a:p>
            <a:r>
              <a:rPr lang="en-US" dirty="0"/>
              <a:t>Join our slack community: </a:t>
            </a:r>
          </a:p>
          <a:p>
            <a:pPr lvl="1"/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D9A1DDA-41B3-525C-0539-89B1BF595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854</TotalTime>
  <Words>233</Words>
  <Application>Microsoft Macintosh PowerPoint</Application>
  <PresentationFormat>On-screen Show (16:9)</PresentationFormat>
  <Paragraphs>39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the workshop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104</cp:revision>
  <cp:lastPrinted>2024-02-06T05:29:14Z</cp:lastPrinted>
  <dcterms:created xsi:type="dcterms:W3CDTF">2024-01-02T22:42:33Z</dcterms:created>
  <dcterms:modified xsi:type="dcterms:W3CDTF">2024-09-18T09:26:02Z</dcterms:modified>
</cp:coreProperties>
</file>